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51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7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6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04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96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78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FD3-9B5E-418C-A176-69B8EC399FD9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7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0669711-6D11-145C-04B1-00341A497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55633" y="151731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8E5E6-2AC3-EB4D-073A-B7C83B8607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77127" y="1517311"/>
            <a:ext cx="290885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5167D-DA26-2B4B-C12F-DA394D8360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166194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INTRODUCTION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7D298-3DF5-55E4-F580-87C13661D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0253" y="1166192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MATERIALS / METHODS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58ECA-AA8E-89DF-BF98-6B1A45C399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021" y="1166191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RESULTS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720E-1475-D1BA-1DEB-BCFB0E6B5E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1166190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DISCUSSION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5C59A4-B0A7-D999-1649-F397A5C313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3710856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CONCLUSION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F705CE-4080-4380-75CC-1AEFA80F2C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539408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REFERENCE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EDD4C7-7BE5-E2B6-18C6-C111074049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4085034"/>
            <a:ext cx="29088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E34245-6CDA-C725-0F0D-CC632D3BE7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899013"/>
            <a:ext cx="290885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39948-62DB-942C-9515-22284431E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7632" y="1517311"/>
            <a:ext cx="2935360" cy="5228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0A12E3D-C4FE-CAB2-D576-81AAE928A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273" y="24089"/>
            <a:ext cx="1599728" cy="109485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DB059F4-E6C0-C6B2-5E38-08D36578A109}"/>
              </a:ext>
            </a:extLst>
          </p:cNvPr>
          <p:cNvSpPr txBox="1"/>
          <p:nvPr/>
        </p:nvSpPr>
        <p:spPr>
          <a:xfrm>
            <a:off x="3577686" y="156019"/>
            <a:ext cx="5155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kern="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39th Annual National Conference of </a:t>
            </a:r>
          </a:p>
          <a:p>
            <a:pPr algn="ctr"/>
            <a:r>
              <a:rPr lang="en-IN" sz="2400" b="1" kern="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Indian Society for Study of Pain</a:t>
            </a:r>
            <a:endParaRPr lang="en-IN" sz="2000" b="1" kern="0" dirty="0">
              <a:effectLst/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INDIAN SOCIETY FOR STUDY OF PAIN">
            <a:extLst>
              <a:ext uri="{FF2B5EF4-FFF2-40B4-BE49-F238E27FC236}">
                <a16:creationId xmlns:a16="http://schemas.microsoft.com/office/drawing/2014/main" id="{21F90D32-BF72-67DA-28C6-C79BCB6A58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7" t="2196"/>
          <a:stretch/>
        </p:blipFill>
        <p:spPr bwMode="auto">
          <a:xfrm>
            <a:off x="11013774" y="4886"/>
            <a:ext cx="1058953" cy="106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ED7733-94AE-1007-5738-A4D6237EEA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530194"/>
            <a:ext cx="2908853" cy="29491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B65373-D630-48A2-E792-3A5334FEEF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E4695E-B1DF-1F23-12EA-B0289E2ED5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4589463"/>
            <a:ext cx="2908853" cy="3047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AIMS / OBJECTIVES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7"/>
    </mc:Choice>
    <mc:Fallback xmlns="">
      <p:transition spd="slow" advTm="645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231</TotalTime>
  <Words>22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Aparajita</vt:lpstr>
      <vt:lpstr>Arial</vt:lpstr>
      <vt:lpstr>Berlin Sans FB Demi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Meety Events Pvt Ltd</dc:creator>
  <cp:lastModifiedBy>MEETY EVENTS</cp:lastModifiedBy>
  <cp:revision>10</cp:revision>
  <dcterms:created xsi:type="dcterms:W3CDTF">2023-03-20T12:46:40Z</dcterms:created>
  <dcterms:modified xsi:type="dcterms:W3CDTF">2024-08-28T08:23:44Z</dcterms:modified>
</cp:coreProperties>
</file>